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7184F-576F-4249-9954-F5CAB5867A9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ABD0-BC55-4728-BDDF-AC72C580E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1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toileting process was adopted across the board with all inpatients.</a:t>
            </a:r>
          </a:p>
          <a:p>
            <a:r>
              <a:rPr lang="en-US" dirty="0" smtClean="0"/>
              <a:t>The Rounding</a:t>
            </a:r>
            <a:r>
              <a:rPr lang="en-US" baseline="0" dirty="0" smtClean="0"/>
              <a:t> Tool was modified to include Risk assessment and interventions.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E2B6-774F-4530-A7FC-53EECF55EA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3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8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7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477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9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9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4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2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54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AF6F01-289F-4E71-9695-3A26084A988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11/23/2015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E2192B-DFAE-4DDC-B95C-B63225D593F3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2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705600" y="518319"/>
            <a:ext cx="3581400" cy="5668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Rounding Tool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PAIN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POTTY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POSITION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PERSONAL ITEMS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IV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FALLS RISKS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FLUID/FOOD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THROMBUS RISKS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TIDY THE ROOM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SCRIPT: “Is there anything else I can do for you before I leave the room?”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153766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27832" y="6419088"/>
            <a:ext cx="437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Lincoln County Memorial Hospital, Troy, 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0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486AA26C39C41980870DF6772C35E" ma:contentTypeVersion="1" ma:contentTypeDescription="Create a new document." ma:contentTypeScope="" ma:versionID="6cdb468c298d6192be79009db5066f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683ceec20255c2e0c615744c076f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B301AD-5441-4CAE-8A20-F2D7E625A9AF}"/>
</file>

<file path=customXml/itemProps2.xml><?xml version="1.0" encoding="utf-8"?>
<ds:datastoreItem xmlns:ds="http://schemas.openxmlformats.org/officeDocument/2006/customXml" ds:itemID="{A867D5FA-8623-4422-A167-94819E6A08B5}"/>
</file>

<file path=customXml/itemProps3.xml><?xml version="1.0" encoding="utf-8"?>
<ds:datastoreItem xmlns:ds="http://schemas.openxmlformats.org/officeDocument/2006/customXml" ds:itemID="{9EE960D3-836D-45F1-AA75-6454CFE6B34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Courier New</vt:lpstr>
      <vt:lpstr>Franklin Gothic Book</vt:lpstr>
      <vt:lpstr>Franklin Gothic Medium</vt:lpstr>
      <vt:lpstr>Wingdings 2</vt:lpstr>
      <vt:lpstr>Trek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Conrad</dc:creator>
  <cp:lastModifiedBy>Jackie Conrad</cp:lastModifiedBy>
  <cp:revision>2</cp:revision>
  <dcterms:created xsi:type="dcterms:W3CDTF">2014-07-22T15:32:13Z</dcterms:created>
  <dcterms:modified xsi:type="dcterms:W3CDTF">2015-11-23T14:31:10Z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0x010100770486AA26C39C41980870DF6772C35E</vt:lpwstr>
  </property>
</Properties>
</file>