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68D53-47AC-42D7-AFFA-947AA1333CBC}" type="doc">
      <dgm:prSet loTypeId="urn:microsoft.com/office/officeart/2009/layout/CircleArrowProcess" loCatId="cycle" qsTypeId="urn:microsoft.com/office/officeart/2009/2/quickstyle/3d8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0574351-3FFB-48FE-8AA2-28913552FE81}">
      <dgm:prSet phldrT="[Text]" custT="1"/>
      <dgm:spPr/>
      <dgm:t>
        <a:bodyPr/>
        <a:lstStyle/>
        <a:p>
          <a:r>
            <a:rPr lang="en-US" sz="2400" b="1" dirty="0" smtClean="0"/>
            <a:t>67 Leaders</a:t>
          </a:r>
          <a:endParaRPr lang="en-US" sz="2400" b="1" dirty="0"/>
        </a:p>
      </dgm:t>
    </dgm:pt>
    <dgm:pt modelId="{82C1D21C-EAF8-4AA5-B30A-D04AB69CF21D}" type="parTrans" cxnId="{D1FB89D9-C263-4E62-8048-6F7BA61B2674}">
      <dgm:prSet/>
      <dgm:spPr/>
      <dgm:t>
        <a:bodyPr/>
        <a:lstStyle/>
        <a:p>
          <a:endParaRPr lang="en-US"/>
        </a:p>
      </dgm:t>
    </dgm:pt>
    <dgm:pt modelId="{A3436B57-D6C5-4BBA-8725-83BC44ECD144}" type="sibTrans" cxnId="{D1FB89D9-C263-4E62-8048-6F7BA61B2674}">
      <dgm:prSet/>
      <dgm:spPr/>
      <dgm:t>
        <a:bodyPr/>
        <a:lstStyle/>
        <a:p>
          <a:endParaRPr lang="en-US"/>
        </a:p>
      </dgm:t>
    </dgm:pt>
    <dgm:pt modelId="{06497F5A-A7BF-4318-94A7-640B48E792E2}">
      <dgm:prSet phldrT="[Text]" custT="1"/>
      <dgm:spPr/>
      <dgm:t>
        <a:bodyPr/>
        <a:lstStyle/>
        <a:p>
          <a:r>
            <a:rPr lang="en-US" sz="2400" b="1" dirty="0" smtClean="0"/>
            <a:t>885 changes</a:t>
          </a:r>
          <a:endParaRPr lang="en-US" sz="2400" b="1" dirty="0"/>
        </a:p>
      </dgm:t>
    </dgm:pt>
    <dgm:pt modelId="{F1094355-FBED-4C19-8D02-D7E76A6F1930}" type="parTrans" cxnId="{4CB202A4-5B4F-4894-B417-010B0544DC5F}">
      <dgm:prSet/>
      <dgm:spPr/>
      <dgm:t>
        <a:bodyPr/>
        <a:lstStyle/>
        <a:p>
          <a:endParaRPr lang="en-US"/>
        </a:p>
      </dgm:t>
    </dgm:pt>
    <dgm:pt modelId="{C9CAE7A4-6E6C-4A5E-871A-68297A129D54}" type="sibTrans" cxnId="{4CB202A4-5B4F-4894-B417-010B0544DC5F}">
      <dgm:prSet/>
      <dgm:spPr/>
      <dgm:t>
        <a:bodyPr/>
        <a:lstStyle/>
        <a:p>
          <a:endParaRPr lang="en-US"/>
        </a:p>
      </dgm:t>
    </dgm:pt>
    <dgm:pt modelId="{E2CE5E1E-F8E6-4CDB-B66C-6109FFFDF8EB}">
      <dgm:prSet phldrT="[Text]" custT="1"/>
      <dgm:spPr/>
      <dgm:t>
        <a:bodyPr/>
        <a:lstStyle/>
        <a:p>
          <a:r>
            <a:rPr lang="en-US" sz="2400" dirty="0" smtClean="0"/>
            <a:t>$</a:t>
          </a:r>
          <a:r>
            <a:rPr lang="en-US" sz="2800" b="1" dirty="0" smtClean="0"/>
            <a:t>3,005,307</a:t>
          </a:r>
          <a:endParaRPr lang="en-US" sz="2800" b="1" dirty="0"/>
        </a:p>
      </dgm:t>
    </dgm:pt>
    <dgm:pt modelId="{B96C517C-DEC1-4B2D-8EC2-92DA465DB534}" type="parTrans" cxnId="{230C38E3-92AE-4216-8EE3-9535F6B4FC36}">
      <dgm:prSet/>
      <dgm:spPr/>
      <dgm:t>
        <a:bodyPr/>
        <a:lstStyle/>
        <a:p>
          <a:endParaRPr lang="en-US"/>
        </a:p>
      </dgm:t>
    </dgm:pt>
    <dgm:pt modelId="{7FBC2D90-EEF3-467E-99B8-D77BD5D9660A}" type="sibTrans" cxnId="{230C38E3-92AE-4216-8EE3-9535F6B4FC36}">
      <dgm:prSet/>
      <dgm:spPr/>
      <dgm:t>
        <a:bodyPr/>
        <a:lstStyle/>
        <a:p>
          <a:endParaRPr lang="en-US"/>
        </a:p>
      </dgm:t>
    </dgm:pt>
    <dgm:pt modelId="{A362F230-DCFE-4D19-8A40-30D0011E29D8}" type="pres">
      <dgm:prSet presAssocID="{4D768D53-47AC-42D7-AFFA-947AA1333CB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FA07E92-5F64-4CDE-8B78-1A25E20FFD04}" type="pres">
      <dgm:prSet presAssocID="{80574351-3FFB-48FE-8AA2-28913552FE81}" presName="Accent1" presStyleCnt="0"/>
      <dgm:spPr/>
    </dgm:pt>
    <dgm:pt modelId="{485C74C1-5615-414A-AB81-EF9D21ACEAFE}" type="pres">
      <dgm:prSet presAssocID="{80574351-3FFB-48FE-8AA2-28913552FE81}" presName="Accent" presStyleLbl="node1" presStyleIdx="0" presStyleCnt="3"/>
      <dgm:spPr/>
    </dgm:pt>
    <dgm:pt modelId="{17ECC3FF-AF5E-4DFE-AD48-820973F06D95}" type="pres">
      <dgm:prSet presAssocID="{80574351-3FFB-48FE-8AA2-28913552FE8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0F50D-667E-4F70-ABAB-03DBBD3C65BB}" type="pres">
      <dgm:prSet presAssocID="{06497F5A-A7BF-4318-94A7-640B48E792E2}" presName="Accent2" presStyleCnt="0"/>
      <dgm:spPr/>
    </dgm:pt>
    <dgm:pt modelId="{AA1C7970-9D3B-49F3-B28F-46F285563285}" type="pres">
      <dgm:prSet presAssocID="{06497F5A-A7BF-4318-94A7-640B48E792E2}" presName="Accent" presStyleLbl="node1" presStyleIdx="1" presStyleCnt="3" custLinFactNeighborX="1560" custLinFactNeighborY="-332"/>
      <dgm:spPr/>
    </dgm:pt>
    <dgm:pt modelId="{18B5CB13-3BE0-461C-87EC-1B96864581F3}" type="pres">
      <dgm:prSet presAssocID="{06497F5A-A7BF-4318-94A7-640B48E792E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6EFA72C-0B7F-48A1-8A24-976BC5FC2A91}" type="pres">
      <dgm:prSet presAssocID="{E2CE5E1E-F8E6-4CDB-B66C-6109FFFDF8EB}" presName="Accent3" presStyleCnt="0"/>
      <dgm:spPr/>
    </dgm:pt>
    <dgm:pt modelId="{9899145A-F19C-4EFB-8E41-D354F6F8ABFF}" type="pres">
      <dgm:prSet presAssocID="{E2CE5E1E-F8E6-4CDB-B66C-6109FFFDF8EB}" presName="Accent" presStyleLbl="node1" presStyleIdx="2" presStyleCnt="3"/>
      <dgm:spPr/>
    </dgm:pt>
    <dgm:pt modelId="{172E3CC6-BA51-4363-91A0-D0AAF411335C}" type="pres">
      <dgm:prSet presAssocID="{E2CE5E1E-F8E6-4CDB-B66C-6109FFFDF8EB}" presName="Parent3" presStyleLbl="revTx" presStyleIdx="2" presStyleCnt="3" custScaleX="132217">
        <dgm:presLayoutVars>
          <dgm:chMax val="1"/>
          <dgm:chPref val="1"/>
          <dgm:bulletEnabled val="1"/>
        </dgm:presLayoutVars>
      </dgm:prSet>
      <dgm:spPr/>
    </dgm:pt>
  </dgm:ptLst>
  <dgm:cxnLst>
    <dgm:cxn modelId="{4CB202A4-5B4F-4894-B417-010B0544DC5F}" srcId="{4D768D53-47AC-42D7-AFFA-947AA1333CBC}" destId="{06497F5A-A7BF-4318-94A7-640B48E792E2}" srcOrd="1" destOrd="0" parTransId="{F1094355-FBED-4C19-8D02-D7E76A6F1930}" sibTransId="{C9CAE7A4-6E6C-4A5E-871A-68297A129D54}"/>
    <dgm:cxn modelId="{D1FB89D9-C263-4E62-8048-6F7BA61B2674}" srcId="{4D768D53-47AC-42D7-AFFA-947AA1333CBC}" destId="{80574351-3FFB-48FE-8AA2-28913552FE81}" srcOrd="0" destOrd="0" parTransId="{82C1D21C-EAF8-4AA5-B30A-D04AB69CF21D}" sibTransId="{A3436B57-D6C5-4BBA-8725-83BC44ECD144}"/>
    <dgm:cxn modelId="{83616B56-AAEE-4AED-B3DD-F0317AF9EFAD}" type="presOf" srcId="{80574351-3FFB-48FE-8AA2-28913552FE81}" destId="{17ECC3FF-AF5E-4DFE-AD48-820973F06D95}" srcOrd="0" destOrd="0" presId="urn:microsoft.com/office/officeart/2009/layout/CircleArrowProcess"/>
    <dgm:cxn modelId="{230C38E3-92AE-4216-8EE3-9535F6B4FC36}" srcId="{4D768D53-47AC-42D7-AFFA-947AA1333CBC}" destId="{E2CE5E1E-F8E6-4CDB-B66C-6109FFFDF8EB}" srcOrd="2" destOrd="0" parTransId="{B96C517C-DEC1-4B2D-8EC2-92DA465DB534}" sibTransId="{7FBC2D90-EEF3-467E-99B8-D77BD5D9660A}"/>
    <dgm:cxn modelId="{5C511748-5589-4F68-AFCC-3EFC3AE0F0D7}" type="presOf" srcId="{06497F5A-A7BF-4318-94A7-640B48E792E2}" destId="{18B5CB13-3BE0-461C-87EC-1B96864581F3}" srcOrd="0" destOrd="0" presId="urn:microsoft.com/office/officeart/2009/layout/CircleArrowProcess"/>
    <dgm:cxn modelId="{9068ED17-3BD4-4CF6-8D32-DDEB64A6B980}" type="presOf" srcId="{E2CE5E1E-F8E6-4CDB-B66C-6109FFFDF8EB}" destId="{172E3CC6-BA51-4363-91A0-D0AAF411335C}" srcOrd="0" destOrd="0" presId="urn:microsoft.com/office/officeart/2009/layout/CircleArrowProcess"/>
    <dgm:cxn modelId="{0588CDF9-49CA-49BD-A6A6-5BBFF244A01B}" type="presOf" srcId="{4D768D53-47AC-42D7-AFFA-947AA1333CBC}" destId="{A362F230-DCFE-4D19-8A40-30D0011E29D8}" srcOrd="0" destOrd="0" presId="urn:microsoft.com/office/officeart/2009/layout/CircleArrowProcess"/>
    <dgm:cxn modelId="{F20BB9B1-3F41-4212-AE52-72BBB2D17C9F}" type="presParOf" srcId="{A362F230-DCFE-4D19-8A40-30D0011E29D8}" destId="{BFA07E92-5F64-4CDE-8B78-1A25E20FFD04}" srcOrd="0" destOrd="0" presId="urn:microsoft.com/office/officeart/2009/layout/CircleArrowProcess"/>
    <dgm:cxn modelId="{89CD68CF-CE1A-47D3-A5F1-FF342E8D4CD0}" type="presParOf" srcId="{BFA07E92-5F64-4CDE-8B78-1A25E20FFD04}" destId="{485C74C1-5615-414A-AB81-EF9D21ACEAFE}" srcOrd="0" destOrd="0" presId="urn:microsoft.com/office/officeart/2009/layout/CircleArrowProcess"/>
    <dgm:cxn modelId="{06A811F9-8AB4-48CC-A6DA-A2E78FD63D4E}" type="presParOf" srcId="{A362F230-DCFE-4D19-8A40-30D0011E29D8}" destId="{17ECC3FF-AF5E-4DFE-AD48-820973F06D95}" srcOrd="1" destOrd="0" presId="urn:microsoft.com/office/officeart/2009/layout/CircleArrowProcess"/>
    <dgm:cxn modelId="{B83B5DA0-2F02-4147-B42A-AACC8FB10AED}" type="presParOf" srcId="{A362F230-DCFE-4D19-8A40-30D0011E29D8}" destId="{C320F50D-667E-4F70-ABAB-03DBBD3C65BB}" srcOrd="2" destOrd="0" presId="urn:microsoft.com/office/officeart/2009/layout/CircleArrowProcess"/>
    <dgm:cxn modelId="{61D178BC-2A6A-463D-B290-799498AAF7FD}" type="presParOf" srcId="{C320F50D-667E-4F70-ABAB-03DBBD3C65BB}" destId="{AA1C7970-9D3B-49F3-B28F-46F285563285}" srcOrd="0" destOrd="0" presId="urn:microsoft.com/office/officeart/2009/layout/CircleArrowProcess"/>
    <dgm:cxn modelId="{E1EDACF6-33D7-4EA6-9475-97589D9394D3}" type="presParOf" srcId="{A362F230-DCFE-4D19-8A40-30D0011E29D8}" destId="{18B5CB13-3BE0-461C-87EC-1B96864581F3}" srcOrd="3" destOrd="0" presId="urn:microsoft.com/office/officeart/2009/layout/CircleArrowProcess"/>
    <dgm:cxn modelId="{4F9836C3-5BFB-47F1-8A99-8A4F8B5A17FE}" type="presParOf" srcId="{A362F230-DCFE-4D19-8A40-30D0011E29D8}" destId="{66EFA72C-0B7F-48A1-8A24-976BC5FC2A91}" srcOrd="4" destOrd="0" presId="urn:microsoft.com/office/officeart/2009/layout/CircleArrowProcess"/>
    <dgm:cxn modelId="{EDF52947-F11B-4ABB-843A-6322606ACF62}" type="presParOf" srcId="{66EFA72C-0B7F-48A1-8A24-976BC5FC2A91}" destId="{9899145A-F19C-4EFB-8E41-D354F6F8ABFF}" srcOrd="0" destOrd="0" presId="urn:microsoft.com/office/officeart/2009/layout/CircleArrowProcess"/>
    <dgm:cxn modelId="{D503A252-AEC2-4B01-869D-27710E8D7475}" type="presParOf" srcId="{A362F230-DCFE-4D19-8A40-30D0011E29D8}" destId="{172E3CC6-BA51-4363-91A0-D0AAF411335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C74C1-5615-414A-AB81-EF9D21ACEAFE}">
      <dsp:nvSpPr>
        <dsp:cNvPr id="0" name=""/>
        <dsp:cNvSpPr/>
      </dsp:nvSpPr>
      <dsp:spPr>
        <a:xfrm>
          <a:off x="1735058" y="81249"/>
          <a:ext cx="3002660" cy="30031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ECC3FF-AF5E-4DFE-AD48-820973F06D95}">
      <dsp:nvSpPr>
        <dsp:cNvPr id="0" name=""/>
        <dsp:cNvSpPr/>
      </dsp:nvSpPr>
      <dsp:spPr>
        <a:xfrm>
          <a:off x="2398745" y="1165466"/>
          <a:ext cx="1668520" cy="83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67 Leaders</a:t>
          </a:r>
          <a:endParaRPr lang="en-US" sz="2400" b="1" kern="1200" dirty="0"/>
        </a:p>
      </dsp:txBody>
      <dsp:txXfrm>
        <a:off x="2398745" y="1165466"/>
        <a:ext cx="1668520" cy="834060"/>
      </dsp:txXfrm>
    </dsp:sp>
    <dsp:sp modelId="{AA1C7970-9D3B-49F3-B28F-46F285563285}">
      <dsp:nvSpPr>
        <dsp:cNvPr id="0" name=""/>
        <dsp:cNvSpPr/>
      </dsp:nvSpPr>
      <dsp:spPr>
        <a:xfrm>
          <a:off x="947921" y="1796793"/>
          <a:ext cx="3002660" cy="30031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5CB13-3BE0-461C-87EC-1B96864581F3}">
      <dsp:nvSpPr>
        <dsp:cNvPr id="0" name=""/>
        <dsp:cNvSpPr/>
      </dsp:nvSpPr>
      <dsp:spPr>
        <a:xfrm>
          <a:off x="1568150" y="2900961"/>
          <a:ext cx="1668520" cy="83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885 changes</a:t>
          </a:r>
          <a:endParaRPr lang="en-US" sz="2400" b="1" kern="1200" dirty="0"/>
        </a:p>
      </dsp:txBody>
      <dsp:txXfrm>
        <a:off x="1568150" y="2900961"/>
        <a:ext cx="1668520" cy="834060"/>
      </dsp:txXfrm>
    </dsp:sp>
    <dsp:sp modelId="{9899145A-F19C-4EFB-8E41-D354F6F8ABFF}">
      <dsp:nvSpPr>
        <dsp:cNvPr id="0" name=""/>
        <dsp:cNvSpPr/>
      </dsp:nvSpPr>
      <dsp:spPr>
        <a:xfrm>
          <a:off x="1948769" y="3738765"/>
          <a:ext cx="2579751" cy="25807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2E3CC6-BA51-4363-91A0-D0AAF411335C}">
      <dsp:nvSpPr>
        <dsp:cNvPr id="0" name=""/>
        <dsp:cNvSpPr/>
      </dsp:nvSpPr>
      <dsp:spPr>
        <a:xfrm>
          <a:off x="2133918" y="4638952"/>
          <a:ext cx="2206068" cy="83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$</a:t>
          </a:r>
          <a:r>
            <a:rPr lang="en-US" sz="2800" b="1" kern="1200" dirty="0" smtClean="0"/>
            <a:t>3,005,307</a:t>
          </a:r>
          <a:endParaRPr lang="en-US" sz="2800" b="1" kern="1200" dirty="0"/>
        </a:p>
      </dsp:txBody>
      <dsp:txXfrm>
        <a:off x="2133918" y="4638952"/>
        <a:ext cx="2206068" cy="834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61D21-95BB-4409-A015-BD1A80C2C7C9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523B0-D787-4630-9BB7-AB7520A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is the manager portal?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BF6E-2A00-42CA-A873-64459E3FF6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4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9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7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1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00400"/>
            <a:ext cx="8229600" cy="29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6263-9F4C-4BD7-B394-75399632317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B4FB-B79E-4D52-8E6D-2D6DF572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850392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8216222" cy="6172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0"/>
            <a:ext cx="3008313" cy="15541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Rounded MT Bold" panose="020F0704030504030204" pitchFamily="34" charset="0"/>
              </a:rPr>
              <a:t>Deaconess</a:t>
            </a:r>
          </a:p>
          <a:p>
            <a:r>
              <a:rPr lang="en-US" sz="4000" b="1" dirty="0" smtClean="0">
                <a:latin typeface="Arial Rounded MT Bold" panose="020F0704030504030204" pitchFamily="34" charset="0"/>
              </a:rPr>
              <a:t>Employees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deaconess.com\Shares\Departments\SixSigma\CHIP\Employee CHIP\CHIP &amp; New Team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6731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4419600"/>
            <a:ext cx="375942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Meet CHIP!!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2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Improving Employee Engagement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sz="3600" b="1" dirty="0" smtClean="0"/>
              <a:t>Grassroots</a:t>
            </a:r>
          </a:p>
          <a:p>
            <a:r>
              <a:rPr lang="en-US" b="1" dirty="0" smtClean="0"/>
              <a:t>Link</a:t>
            </a:r>
            <a:r>
              <a:rPr lang="en-US" dirty="0" smtClean="0"/>
              <a:t> to Lean and Six Sigma</a:t>
            </a:r>
          </a:p>
          <a:p>
            <a:r>
              <a:rPr lang="en-US" dirty="0" smtClean="0"/>
              <a:t>Spirit of </a:t>
            </a:r>
            <a:r>
              <a:rPr lang="en-US" b="1" dirty="0" smtClean="0"/>
              <a:t>Kaizen</a:t>
            </a:r>
            <a:r>
              <a:rPr lang="en-US" dirty="0" smtClean="0"/>
              <a:t>—Continuous improvement</a:t>
            </a:r>
          </a:p>
          <a:p>
            <a:r>
              <a:rPr lang="en-US" dirty="0" smtClean="0"/>
              <a:t>Location –in the </a:t>
            </a:r>
            <a:r>
              <a:rPr lang="en-US" b="1" dirty="0" smtClean="0"/>
              <a:t>Gemba</a:t>
            </a:r>
            <a:endParaRPr lang="en-US" dirty="0"/>
          </a:p>
          <a:p>
            <a:pPr lvl="1"/>
            <a:r>
              <a:rPr lang="en-US" dirty="0" smtClean="0"/>
              <a:t>where work takes place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2948" y="1143000"/>
            <a:ext cx="54864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Leader Portal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48918"/>
            <a:ext cx="4343401" cy="46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97" y="1948918"/>
            <a:ext cx="4160303" cy="4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967334"/>
            <a:ext cx="69342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Change is Good!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3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286000"/>
            <a:ext cx="3810000" cy="2286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Employee Portal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953000" cy="56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" y="5410200"/>
            <a:ext cx="2133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981200"/>
            <a:ext cx="3048000" cy="2209800"/>
          </a:xfrm>
        </p:spPr>
        <p:txBody>
          <a:bodyPr/>
          <a:lstStyle/>
          <a:p>
            <a:r>
              <a:rPr lang="en-US" b="1" dirty="0" smtClean="0"/>
              <a:t>Employee Portal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398814"/>
            <a:ext cx="52768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CHIP Idea Team</a:t>
            </a:r>
            <a:endParaRPr lang="en-US" dirty="0"/>
          </a:p>
        </p:txBody>
      </p:sp>
      <p:pic>
        <p:nvPicPr>
          <p:cNvPr id="5122" name="Picture 2" descr="\\deaconess.com\Shares\Departments\SixSigma\CHIP\Employee CHIP\Chi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-14480"/>
          <a:stretch/>
        </p:blipFill>
        <p:spPr bwMode="auto">
          <a:xfrm>
            <a:off x="1524000" y="266700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981200"/>
            <a:ext cx="5486400" cy="914400"/>
          </a:xfrm>
        </p:spPr>
        <p:txBody>
          <a:bodyPr/>
          <a:lstStyle/>
          <a:p>
            <a:r>
              <a:rPr lang="en-US" dirty="0" smtClean="0"/>
              <a:t>CHIP of the Month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70046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4500670" y="2909611"/>
            <a:ext cx="388937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52" r="3352"/>
          <a:stretch>
            <a:fillRect/>
          </a:stretch>
        </p:blipFill>
        <p:spPr>
          <a:xfrm>
            <a:off x="5181600" y="228600"/>
            <a:ext cx="3581400" cy="601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223559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Happy </a:t>
            </a:r>
            <a:br>
              <a:rPr lang="en-US" sz="4800" dirty="0" smtClean="0">
                <a:latin typeface="Arial Rounded MT Bold" panose="020F0704030504030204" pitchFamily="34" charset="0"/>
              </a:rPr>
            </a:br>
            <a:r>
              <a:rPr lang="en-US" sz="4800" dirty="0" smtClean="0">
                <a:latin typeface="Arial Rounded MT Bold" panose="020F0704030504030204" pitchFamily="34" charset="0"/>
              </a:rPr>
              <a:t>Birthday </a:t>
            </a:r>
            <a:br>
              <a:rPr lang="en-US" sz="4800" dirty="0" smtClean="0">
                <a:latin typeface="Arial Rounded MT Bold" panose="020F0704030504030204" pitchFamily="34" charset="0"/>
              </a:rPr>
            </a:br>
            <a:r>
              <a:rPr lang="en-US" sz="4800" dirty="0" smtClean="0">
                <a:latin typeface="Arial Rounded MT Bold" panose="020F0704030504030204" pitchFamily="34" charset="0"/>
              </a:rPr>
              <a:t>CHIP!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1400"/>
            <a:ext cx="3352800" cy="91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latin typeface="Arial Rounded MT Bold" panose="020F0704030504030204" pitchFamily="34" charset="0"/>
              </a:rPr>
              <a:t>Deaconess Leaders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6212799"/>
              </p:ext>
            </p:extLst>
          </p:nvPr>
        </p:nvGraphicFramePr>
        <p:xfrm>
          <a:off x="3352800" y="457200"/>
          <a:ext cx="5638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2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904F289B01149ADF0BCB9DD91BE78" ma:contentTypeVersion="2" ma:contentTypeDescription="Create a new document." ma:contentTypeScope="" ma:versionID="cf24a0bb53b19ee52f1a508076f2a497">
  <xsd:schema xmlns:xsd="http://www.w3.org/2001/XMLSchema" xmlns:xs="http://www.w3.org/2001/XMLSchema" xmlns:p="http://schemas.microsoft.com/office/2006/metadata/properties" xmlns:ns1="http://schemas.microsoft.com/sharepoint/v3" xmlns:ns2="b9a44fce-46ea-4c23-971c-1094676d9fe8" targetNamespace="http://schemas.microsoft.com/office/2006/metadata/properties" ma:root="true" ma:fieldsID="477fe87fcf8ba16705e640e0912f894f" ns1:_="" ns2:_="">
    <xsd:import namespace="http://schemas.microsoft.com/sharepoint/v3"/>
    <xsd:import namespace="b9a44fce-46ea-4c23-971c-1094676d9fe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44fce-46ea-4c23-971c-1094676d9f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CF586-B09A-4F0C-B640-1F12E823B5AD}"/>
</file>

<file path=customXml/itemProps2.xml><?xml version="1.0" encoding="utf-8"?>
<ds:datastoreItem xmlns:ds="http://schemas.openxmlformats.org/officeDocument/2006/customXml" ds:itemID="{FA58FD66-8AC6-4F88-A0FB-EEFFBC0DD9EC}"/>
</file>

<file path=customXml/itemProps3.xml><?xml version="1.0" encoding="utf-8"?>
<ds:datastoreItem xmlns:ds="http://schemas.openxmlformats.org/officeDocument/2006/customXml" ds:itemID="{F6D352BF-36D9-4A4A-8107-684383587FE0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61</Words>
  <Application>Microsoft Office PowerPoint</Application>
  <PresentationFormat>On-screen Show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Improving Employee Engagement</vt:lpstr>
      <vt:lpstr>Leader Portal</vt:lpstr>
      <vt:lpstr>Employee Portal</vt:lpstr>
      <vt:lpstr>Employee Portal</vt:lpstr>
      <vt:lpstr>CHIP Idea Team</vt:lpstr>
      <vt:lpstr>CHIP of the Month</vt:lpstr>
      <vt:lpstr>Happy  Birthday  CHIP!</vt:lpstr>
      <vt:lpstr>Deaconess Leaders</vt:lpstr>
      <vt:lpstr>PowerPoint Presentation</vt:lpstr>
      <vt:lpstr>PowerPoint Presentation</vt:lpstr>
    </vt:vector>
  </TitlesOfParts>
  <Company>Deaconess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Wilkerson-Cullum</dc:creator>
  <cp:lastModifiedBy>Barb Cash</cp:lastModifiedBy>
  <cp:revision>11</cp:revision>
  <dcterms:created xsi:type="dcterms:W3CDTF">2012-11-27T18:27:10Z</dcterms:created>
  <dcterms:modified xsi:type="dcterms:W3CDTF">2017-10-26T19:59:10Z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0x0101004A1904F289B01149ADF0BCB9DD91BE78</vt:lpwstr>
  </property>
</Properties>
</file>