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24" Type="http://schemas.openxmlformats.org/officeDocument/2006/relationships/customXml" Target="../customXml/item3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b4ed698c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b4ed698c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 vs Credit Card Fees and security behind it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b4ed698c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b4ed698c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 vs Credit Card Fees and security behind it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b4ed698c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b4ed698c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 vs Credit Card Fees and security behind it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edfb49ae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edfb49ae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800d415d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800d415d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b4c5ff21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b4c5ff21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b4b25ec1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b4b25ec1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3235558ee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3235558ee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7c367cc3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7c367cc3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b4b25ec1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b4b25ec1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7b4233dc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7b4233dc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7b4233dc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7b4233dc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316c294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316c294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a4d6912d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a4d6912d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b4b25ec1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b4b25ec1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a specialized team for brokering large, complex orders with our extensive network of manufacturers.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5-10 verified distributors to a couple hundred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6694450" y="4568875"/>
            <a:ext cx="225697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ppe.exchange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ppe.exchange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62900" y="3349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Simple-Easy-Transparent-Trust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www.ppe.exchange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0788" y="2138422"/>
            <a:ext cx="5742423" cy="100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639" y="550075"/>
            <a:ext cx="3791125" cy="11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6575" y="0"/>
            <a:ext cx="979714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>
            <p:ph type="title"/>
          </p:nvPr>
        </p:nvSpPr>
        <p:spPr>
          <a:xfrm>
            <a:off x="150875" y="4264675"/>
            <a:ext cx="4548900" cy="572700"/>
          </a:xfrm>
          <a:prstGeom prst="rect">
            <a:avLst/>
          </a:prstGeom>
          <a:solidFill>
            <a:srgbClr val="21466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Step 4: Submit Payment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575" y="2942749"/>
            <a:ext cx="3778426" cy="1894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5587" y="0"/>
            <a:ext cx="99151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>
            <p:ph type="title"/>
          </p:nvPr>
        </p:nvSpPr>
        <p:spPr>
          <a:xfrm>
            <a:off x="150875" y="4264675"/>
            <a:ext cx="4548900" cy="572700"/>
          </a:xfrm>
          <a:prstGeom prst="rect">
            <a:avLst/>
          </a:prstGeom>
          <a:solidFill>
            <a:srgbClr val="21466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Step 4: Submit Payment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9550" y="3408625"/>
            <a:ext cx="28575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9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>
            <p:ph type="title"/>
          </p:nvPr>
        </p:nvSpPr>
        <p:spPr>
          <a:xfrm>
            <a:off x="150875" y="4264675"/>
            <a:ext cx="5215800" cy="572700"/>
          </a:xfrm>
          <a:prstGeom prst="rect">
            <a:avLst/>
          </a:prstGeom>
          <a:solidFill>
            <a:srgbClr val="21466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Step 5: </a:t>
            </a:r>
            <a:r>
              <a:rPr lang="en">
                <a:solidFill>
                  <a:srgbClr val="F3F3F3"/>
                </a:solidFill>
              </a:rPr>
              <a:t>Receive</a:t>
            </a:r>
            <a:r>
              <a:rPr lang="en">
                <a:solidFill>
                  <a:srgbClr val="F3F3F3"/>
                </a:solidFill>
              </a:rPr>
              <a:t> your shipment!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Proceed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https://ppe.exchange/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“Become a buyer”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team will verify your email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buying!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Info@ppe.exchange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jt@ppe.exchange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rich.garwood@ppe.exchange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263175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to place an order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FAQs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946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do I track my order status?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Click on the “Orders” Tab to view current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For more information email info@ppe.exchange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Who do I contact with questions regarding my order?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info@ppe.exchange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happens if I have issues with my credit card during payment?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Reach out to your bank/credit card company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Does </a:t>
            </a:r>
            <a:r>
              <a:rPr lang="en"/>
              <a:t>submitting</a:t>
            </a:r>
            <a:r>
              <a:rPr lang="en"/>
              <a:t> an order make it binding?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No, orders are not binding until payments are made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long do I have to make payment on my order?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From Group Payments- This will be determined by Group Organizer, </a:t>
            </a:r>
            <a:r>
              <a:rPr lang="en"/>
              <a:t>typically</a:t>
            </a:r>
            <a:r>
              <a:rPr lang="en"/>
              <a:t> 24-48 Hours after submission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For Individual Purchases- 24 Hours after Vendor accepts your order and provides shipping estimate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53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Mission &amp; Origin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574200" y="1397400"/>
            <a:ext cx="7995600" cy="23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utilize next generation technology to provide a transparent, efficient and trusted digital marketplace facilitating the procurement process of B2B transactions.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11700" y="2881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Advanced Technologies</a:t>
            </a:r>
            <a:endParaRPr b="1"/>
          </a:p>
        </p:txBody>
      </p:sp>
      <p:sp>
        <p:nvSpPr>
          <p:cNvPr id="69" name="Google Shape;69;p15"/>
          <p:cNvSpPr txBox="1"/>
          <p:nvPr/>
        </p:nvSpPr>
        <p:spPr>
          <a:xfrm>
            <a:off x="4218375" y="2043213"/>
            <a:ext cx="4890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</a:rPr>
              <a:t>+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202575" y="11350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User Friendly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Practical &amp; </a:t>
            </a:r>
            <a:r>
              <a:rPr b="1" lang="en"/>
              <a:t>Convenient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82575" y="263000"/>
            <a:ext cx="411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PPE. Exchange</a:t>
            </a:r>
            <a:endParaRPr b="1"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82575" y="863550"/>
            <a:ext cx="43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1900+ Sign Ups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1000+ Hospitals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275+ Verified Vendors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10M+ PPE Units Supplied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GOV Contractor Listings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Daily Request For Proposal (RFP) Listings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Setting Industry Standards for PPE Verification Practices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Only Amazon like buying </a:t>
            </a:r>
            <a:r>
              <a:rPr lang="en" sz="1600"/>
              <a:t>experience</a:t>
            </a:r>
            <a:r>
              <a:rPr lang="en" sz="1600"/>
              <a:t> for PPE Purchasing today</a:t>
            </a:r>
            <a:endParaRPr sz="15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663" y="4161950"/>
            <a:ext cx="3019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2100" y="70674"/>
            <a:ext cx="4219196" cy="224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2100" y="2315100"/>
            <a:ext cx="4219200" cy="10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2100" y="3242100"/>
            <a:ext cx="4219200" cy="10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02100" y="4322675"/>
            <a:ext cx="173337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0921" y="4096888"/>
            <a:ext cx="1395446" cy="8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Buyer Benefits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Completely Free To Use- No Subscription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Fraud Prevention- Setting Industry Standards for PPE Verification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Large Selection of PPE &amp; Suppliers- Over 900 signed up, 250 verified.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RFP Functionality-  Have over 250+ Vendors bid for your business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Price Transparency- Curated Listings/ Price Competition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Order Tracking- Track, view and manage the order throughout its lifecycle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Group Pricing- Aggregate PO Functionality Built in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Ease of Use- Sort and Compare PPE Listings side by side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Seller Opportunities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Custom Payment Terms-</a:t>
            </a:r>
            <a:r>
              <a:rPr lang="en">
                <a:solidFill>
                  <a:schemeClr val="lt1"/>
                </a:solidFill>
              </a:rPr>
              <a:t>Vendors have the ability to set custom payment terms for each transaction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New Markets &amp; New Customers- Connect with new buyers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Ease of Sale- List and Sell Products Effortlessly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High Quality B2B Buyers- Verified organizational need for your PPE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Digital Storefront- No need for additional websites to list your products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274650" y="281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Supplier Verification- Basic Overview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274650" y="817000"/>
            <a:ext cx="72786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</a:rPr>
              <a:t>PPE. Exchange is redefining PPE </a:t>
            </a:r>
            <a:r>
              <a:rPr b="1" lang="en" sz="1800">
                <a:solidFill>
                  <a:schemeClr val="accent1"/>
                </a:solidFill>
              </a:rPr>
              <a:t>Verification</a:t>
            </a:r>
            <a:r>
              <a:rPr b="1" lang="en" sz="1800">
                <a:solidFill>
                  <a:schemeClr val="accent1"/>
                </a:solidFill>
              </a:rPr>
              <a:t> in the US</a:t>
            </a:r>
            <a:endParaRPr b="1" sz="1800">
              <a:solidFill>
                <a:schemeClr val="accent1"/>
              </a:solidFill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6747000" y="1310575"/>
            <a:ext cx="1906500" cy="214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Buyer review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Badge system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Sort by Listing Updated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" name="Google Shape;102;p19"/>
          <p:cNvSpPr/>
          <p:nvPr/>
        </p:nvSpPr>
        <p:spPr>
          <a:xfrm>
            <a:off x="311700" y="3674950"/>
            <a:ext cx="8094900" cy="84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Data is c</a:t>
            </a:r>
            <a:r>
              <a:rPr lang="en" sz="1600"/>
              <a:t>onstantly tracked on our blockchain</a:t>
            </a:r>
            <a:endParaRPr sz="1600"/>
          </a:p>
        </p:txBody>
      </p:sp>
      <p:sp>
        <p:nvSpPr>
          <p:cNvPr id="103" name="Google Shape;103;p19"/>
          <p:cNvSpPr/>
          <p:nvPr/>
        </p:nvSpPr>
        <p:spPr>
          <a:xfrm>
            <a:off x="4601900" y="1310575"/>
            <a:ext cx="1906500" cy="214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Access to trial </a:t>
            </a:r>
            <a:r>
              <a:rPr lang="en" sz="1100"/>
              <a:t>environment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Upload Product Listings, </a:t>
            </a:r>
            <a:r>
              <a:rPr lang="en" sz="1100"/>
              <a:t>Verification</a:t>
            </a:r>
            <a:r>
              <a:rPr lang="en" sz="1100"/>
              <a:t> Documents, Price Point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OpenFDA, NIOSH 510k integration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" name="Google Shape;104;p19"/>
          <p:cNvSpPr/>
          <p:nvPr/>
        </p:nvSpPr>
        <p:spPr>
          <a:xfrm>
            <a:off x="2456800" y="1310675"/>
            <a:ext cx="1906500" cy="214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Ask About Business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Analyze Industry Knowledge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Reference check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" name="Google Shape;105;p19"/>
          <p:cNvSpPr/>
          <p:nvPr/>
        </p:nvSpPr>
        <p:spPr>
          <a:xfrm>
            <a:off x="311700" y="1310575"/>
            <a:ext cx="1906500" cy="214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Company Info Collection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Price Competitiveness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Legitimacy ratings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" name="Google Shape;106;p19"/>
          <p:cNvSpPr txBox="1"/>
          <p:nvPr/>
        </p:nvSpPr>
        <p:spPr>
          <a:xfrm>
            <a:off x="311700" y="1310675"/>
            <a:ext cx="1906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Pre-Entry</a:t>
            </a:r>
            <a:endParaRPr b="1"/>
          </a:p>
        </p:txBody>
      </p:sp>
      <p:sp>
        <p:nvSpPr>
          <p:cNvPr id="107" name="Google Shape;107;p19"/>
          <p:cNvSpPr txBox="1"/>
          <p:nvPr/>
        </p:nvSpPr>
        <p:spPr>
          <a:xfrm>
            <a:off x="2456800" y="1310675"/>
            <a:ext cx="1906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Onboarding Call</a:t>
            </a:r>
            <a:endParaRPr b="1"/>
          </a:p>
        </p:txBody>
      </p:sp>
      <p:sp>
        <p:nvSpPr>
          <p:cNvPr id="108" name="Google Shape;108;p19"/>
          <p:cNvSpPr txBox="1"/>
          <p:nvPr/>
        </p:nvSpPr>
        <p:spPr>
          <a:xfrm>
            <a:off x="4601900" y="1310675"/>
            <a:ext cx="1906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Trial Phase</a:t>
            </a:r>
            <a:endParaRPr b="1"/>
          </a:p>
        </p:txBody>
      </p:sp>
      <p:sp>
        <p:nvSpPr>
          <p:cNvPr id="109" name="Google Shape;109;p19"/>
          <p:cNvSpPr txBox="1"/>
          <p:nvPr/>
        </p:nvSpPr>
        <p:spPr>
          <a:xfrm>
            <a:off x="6747000" y="1310675"/>
            <a:ext cx="1906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Ongoing Moderation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171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Page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937" y="848800"/>
            <a:ext cx="6234124" cy="40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950" y="673450"/>
            <a:ext cx="7302125" cy="439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4740513" y="403150"/>
            <a:ext cx="4214100" cy="572700"/>
          </a:xfrm>
          <a:prstGeom prst="rect">
            <a:avLst/>
          </a:prstGeom>
          <a:solidFill>
            <a:srgbClr val="21466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RFP Request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90900"/>
            <a:ext cx="4415924" cy="254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245375" y="372275"/>
            <a:ext cx="4214100" cy="572700"/>
          </a:xfrm>
          <a:prstGeom prst="rect">
            <a:avLst/>
          </a:prstGeom>
          <a:solidFill>
            <a:srgbClr val="21466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Browse Listings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675" y="1390850"/>
            <a:ext cx="4214102" cy="244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1466D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70714556AD9449BF4AB25B5E9C4348" ma:contentTypeVersion="2" ma:contentTypeDescription="Create a new document." ma:contentTypeScope="" ma:versionID="b4737c5744651514c58b8335d6eacf92">
  <xsd:schema xmlns:xsd="http://www.w3.org/2001/XMLSchema" xmlns:xs="http://www.w3.org/2001/XMLSchema" xmlns:p="http://schemas.microsoft.com/office/2006/metadata/properties" xmlns:ns1="http://schemas.microsoft.com/sharepoint/v3" xmlns:ns2="b9a44fce-46ea-4c23-971c-1094676d9fe8" targetNamespace="http://schemas.microsoft.com/office/2006/metadata/properties" ma:root="true" ma:fieldsID="477fe87fcf8ba16705e640e0912f894f" ns1:_="" ns2:_="">
    <xsd:import namespace="http://schemas.microsoft.com/sharepoint/v3"/>
    <xsd:import namespace="b9a44fce-46ea-4c23-971c-1094676d9fe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44fce-46ea-4c23-971c-1094676d9f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FB6BFD-D8A9-4D16-853D-DDF5598793BF}"/>
</file>

<file path=customXml/itemProps2.xml><?xml version="1.0" encoding="utf-8"?>
<ds:datastoreItem xmlns:ds="http://schemas.openxmlformats.org/officeDocument/2006/customXml" ds:itemID="{5085C9E6-9E62-4FEC-8ECB-643A3554F2A9}"/>
</file>

<file path=customXml/itemProps3.xml><?xml version="1.0" encoding="utf-8"?>
<ds:datastoreItem xmlns:ds="http://schemas.openxmlformats.org/officeDocument/2006/customXml" ds:itemID="{5DBA6E2D-9059-45D8-B4E8-2E184533BE7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0x010100BB70714556AD9449BF4AB25B5E9C4348</vt:lpwstr>
  </property>
</Properties>
</file>